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sldIdLst>
    <p:sldId id="280" r:id="rId2"/>
    <p:sldId id="374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279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281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3" r:id="rId33"/>
    <p:sldId id="394" r:id="rId34"/>
    <p:sldId id="395" r:id="rId35"/>
    <p:sldId id="396" r:id="rId36"/>
    <p:sldId id="397" r:id="rId37"/>
    <p:sldId id="398" r:id="rId38"/>
    <p:sldId id="399" r:id="rId39"/>
    <p:sldId id="400" r:id="rId40"/>
    <p:sldId id="401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2485-6773-4C78-B5EA-8C83696E8454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F3978-962F-45C4-955D-F757D43F8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1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Sigmund</a:t>
            </a:r>
            <a:r>
              <a:rPr lang="en-US" baseline="0" dirty="0" smtClean="0"/>
              <a:t> Freud!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6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Sigmund</a:t>
            </a:r>
            <a:r>
              <a:rPr lang="en-US" baseline="0" dirty="0" smtClean="0"/>
              <a:t> Freud!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6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Kenneth &amp; Mamie Phipps Clarke, </a:t>
            </a:r>
            <a:r>
              <a:rPr lang="en-US" dirty="0" err="1" smtClean="0"/>
              <a:t>ala</a:t>
            </a:r>
            <a:r>
              <a:rPr lang="en-US" dirty="0" smtClean="0"/>
              <a:t> Doll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2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Kenneth &amp; Mamie </a:t>
            </a:r>
            <a:r>
              <a:rPr lang="en-US" smtClean="0"/>
              <a:t>Phipps Clarke, </a:t>
            </a:r>
            <a:r>
              <a:rPr lang="en-US" dirty="0" err="1" smtClean="0"/>
              <a:t>ala</a:t>
            </a:r>
            <a:r>
              <a:rPr lang="en-US" dirty="0" smtClean="0"/>
              <a:t> Doll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2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Kenneth &amp; Mamie </a:t>
            </a:r>
            <a:r>
              <a:rPr lang="en-US" smtClean="0"/>
              <a:t>Phipps Clarke, </a:t>
            </a:r>
            <a:r>
              <a:rPr lang="en-US" dirty="0" err="1" smtClean="0"/>
              <a:t>ala</a:t>
            </a:r>
            <a:r>
              <a:rPr lang="en-US" dirty="0" smtClean="0"/>
              <a:t> Doll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2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Kenneth &amp; Mamie </a:t>
            </a:r>
            <a:r>
              <a:rPr lang="en-US" smtClean="0"/>
              <a:t>Phipps Clarke, </a:t>
            </a:r>
            <a:r>
              <a:rPr lang="en-US" dirty="0" err="1" smtClean="0"/>
              <a:t>ala</a:t>
            </a:r>
            <a:r>
              <a:rPr lang="en-US" dirty="0" smtClean="0"/>
              <a:t> Doll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2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Kenneth &amp; Mamie </a:t>
            </a:r>
            <a:r>
              <a:rPr lang="en-US" smtClean="0"/>
              <a:t>Phipps Clarke, </a:t>
            </a:r>
            <a:r>
              <a:rPr lang="en-US" dirty="0" err="1" smtClean="0"/>
              <a:t>ala</a:t>
            </a:r>
            <a:r>
              <a:rPr lang="en-US" dirty="0" smtClean="0"/>
              <a:t> Doll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2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Kenneth &amp; Mamie </a:t>
            </a:r>
            <a:r>
              <a:rPr lang="en-US" smtClean="0"/>
              <a:t>Phipps Clarke, </a:t>
            </a:r>
            <a:r>
              <a:rPr lang="en-US" dirty="0" err="1" smtClean="0"/>
              <a:t>ala</a:t>
            </a:r>
            <a:r>
              <a:rPr lang="en-US" dirty="0" smtClean="0"/>
              <a:t> Doll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2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Kenneth &amp; Mamie </a:t>
            </a:r>
            <a:r>
              <a:rPr lang="en-US" smtClean="0"/>
              <a:t>Phipps Clarke, </a:t>
            </a:r>
            <a:r>
              <a:rPr lang="en-US" dirty="0" err="1" smtClean="0"/>
              <a:t>ala</a:t>
            </a:r>
            <a:r>
              <a:rPr lang="en-US" dirty="0" smtClean="0"/>
              <a:t> Doll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2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Kenneth &amp; Mamie </a:t>
            </a:r>
            <a:r>
              <a:rPr lang="en-US" smtClean="0"/>
              <a:t>Phipps Clarke, </a:t>
            </a:r>
            <a:r>
              <a:rPr lang="en-US" dirty="0" err="1" smtClean="0"/>
              <a:t>ala</a:t>
            </a:r>
            <a:r>
              <a:rPr lang="en-US" dirty="0" smtClean="0"/>
              <a:t> Doll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2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Kenneth &amp; Mamie </a:t>
            </a:r>
            <a:r>
              <a:rPr lang="en-US" smtClean="0"/>
              <a:t>Phipps Clarke, </a:t>
            </a:r>
            <a:r>
              <a:rPr lang="en-US" dirty="0" err="1" smtClean="0"/>
              <a:t>ala</a:t>
            </a:r>
            <a:r>
              <a:rPr lang="en-US" dirty="0" smtClean="0"/>
              <a:t> Doll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2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Sigmund</a:t>
            </a:r>
            <a:r>
              <a:rPr lang="en-US" baseline="0" dirty="0" smtClean="0"/>
              <a:t> Freud!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65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Kenneth &amp; Mamie </a:t>
            </a:r>
            <a:r>
              <a:rPr lang="en-US" smtClean="0"/>
              <a:t>Phipps Clarke, </a:t>
            </a:r>
            <a:r>
              <a:rPr lang="en-US" dirty="0" err="1" smtClean="0"/>
              <a:t>ala</a:t>
            </a:r>
            <a:r>
              <a:rPr lang="en-US" dirty="0" smtClean="0"/>
              <a:t> Doll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29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66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 Montessori</a:t>
            </a:r>
          </a:p>
          <a:p>
            <a:r>
              <a:rPr lang="en-US" dirty="0" smtClean="0"/>
              <a:t>http://www3.niu.edu/acad/psych/Millis/History/2003/womeninpsych_3.htm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84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 Montessori</a:t>
            </a:r>
          </a:p>
          <a:p>
            <a:r>
              <a:rPr lang="en-US" dirty="0" smtClean="0"/>
              <a:t>http://www3.niu.edu/acad/psych/Millis/History/2003/womeninpsych_3.htm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84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 Montessori</a:t>
            </a:r>
          </a:p>
          <a:p>
            <a:r>
              <a:rPr lang="en-US" dirty="0" smtClean="0"/>
              <a:t>http://www3.niu.edu/acad/psych/Millis/History/2003/womeninpsych_3.htm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8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 Montessori</a:t>
            </a:r>
          </a:p>
          <a:p>
            <a:r>
              <a:rPr lang="en-US" dirty="0" smtClean="0"/>
              <a:t>http://www3.niu.edu/acad/psych/Millis/History/2003/womeninpsych_3.htm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84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 Montessori</a:t>
            </a:r>
          </a:p>
          <a:p>
            <a:r>
              <a:rPr lang="en-US" dirty="0" smtClean="0"/>
              <a:t>http://www3.niu.edu/acad/psych/Millis/History/2003/womeninpsych_3.htm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84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 Montessori</a:t>
            </a:r>
          </a:p>
          <a:p>
            <a:r>
              <a:rPr lang="en-US" dirty="0" smtClean="0"/>
              <a:t>http://www3.niu.edu/acad/psych/Millis/History/2003/womeninpsych_3.htm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084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 Montessori</a:t>
            </a:r>
          </a:p>
          <a:p>
            <a:r>
              <a:rPr lang="en-US" dirty="0" smtClean="0"/>
              <a:t>http://www3.niu.edu/acad/psych/Millis/History/2003/womeninpsych_3.htm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084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 Montessori</a:t>
            </a:r>
          </a:p>
          <a:p>
            <a:r>
              <a:rPr lang="en-US" dirty="0" smtClean="0"/>
              <a:t>http://www3.niu.edu/acad/psych/Millis/History/2003/womeninpsych_3.htm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08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Sigmund</a:t>
            </a:r>
            <a:r>
              <a:rPr lang="en-US" baseline="0" dirty="0" smtClean="0"/>
              <a:t> Freud!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65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 Montessori</a:t>
            </a:r>
          </a:p>
          <a:p>
            <a:r>
              <a:rPr lang="en-US" dirty="0" smtClean="0"/>
              <a:t>http://www3.niu.edu/acad/psych/Millis/History/2003/womeninpsych_3.htm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084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 Montessori</a:t>
            </a:r>
          </a:p>
          <a:p>
            <a:r>
              <a:rPr lang="en-US" dirty="0" smtClean="0"/>
              <a:t>http://www3.niu.edu/acad/psych/Millis/History/2003/womeninpsych_3.htm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8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Sigmund</a:t>
            </a:r>
            <a:r>
              <a:rPr lang="en-US" baseline="0" dirty="0" smtClean="0"/>
              <a:t> Freud!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6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Sigmund</a:t>
            </a:r>
            <a:r>
              <a:rPr lang="en-US" baseline="0" dirty="0" smtClean="0"/>
              <a:t> Freud!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6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Sigmund</a:t>
            </a:r>
            <a:r>
              <a:rPr lang="en-US" baseline="0" dirty="0" smtClean="0"/>
              <a:t> Freud!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6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Sigmund</a:t>
            </a:r>
            <a:r>
              <a:rPr lang="en-US" baseline="0" dirty="0" smtClean="0"/>
              <a:t> Freud!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6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Sigmund</a:t>
            </a:r>
            <a:r>
              <a:rPr lang="en-US" baseline="0" dirty="0" smtClean="0"/>
              <a:t> Freud!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6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Sigmund</a:t>
            </a:r>
            <a:r>
              <a:rPr lang="en-US" baseline="0" dirty="0" smtClean="0"/>
              <a:t> Freud!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3978-962F-45C4-955D-F757D43F885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0CA9A-82D8-4ED9-9750-205BC567B0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452A9-F6C7-46FC-ACF6-FA78CDCC143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9288-06C0-4A0F-A527-A8F350740FD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C12C-1933-4CA1-A0BD-7397C0BD74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77E18-ADF0-4D13-8D28-B061857F42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450E3-8ED7-4509-8766-86A36392CD8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B437B-414A-43FF-B140-ACA888893DB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D37D5-B489-4462-85F3-3E58BC94E6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B062-1C81-4A3E-8CC5-5E1992D316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66B61-66EF-45AC-9400-9455B39E902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06E76-2DBA-4785-B639-A8F9F2FAA7D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1EBC55-CB7F-4ACE-965D-5764254FB7E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1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ackpast.org/files/blackpast_images/clark_ke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8985"/>
            <a:ext cx="4953000" cy="6320030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these people?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0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ackpast.org/files/blackpast_images/clark_ke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8985"/>
            <a:ext cx="4953000" cy="6320030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these people?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9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ackpast.org/files/blackpast_images/clark_ke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8985"/>
            <a:ext cx="4953000" cy="6320030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these people?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ackpast.org/files/blackpast_images/clark_ke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8985"/>
            <a:ext cx="4953000" cy="6320030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these people?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16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ackpast.org/files/blackpast_images/clark_ke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8985"/>
            <a:ext cx="4953000" cy="6320030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these people?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9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ackpast.org/files/blackpast_images/clark_ke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8985"/>
            <a:ext cx="4953000" cy="6320030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these people?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5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ackpast.org/files/blackpast_images/clark_ke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8985"/>
            <a:ext cx="4953000" cy="6320030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these people?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1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ackpast.org/files/blackpast_images/clark_ke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8985"/>
            <a:ext cx="4953000" cy="6320030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these people?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29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ackpast.org/files/blackpast_images/clark_ke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8985"/>
            <a:ext cx="4953000" cy="6320030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these people?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7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99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ackpast.org/files/blackpast_images/clark_ke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8985"/>
            <a:ext cx="4953000" cy="6320030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these people?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1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537" y="1417260"/>
            <a:ext cx="4382927" cy="4023481"/>
          </a:xfrm>
          <a:prstGeom prst="rect">
            <a:avLst/>
          </a:prstGeom>
          <a:noFill/>
          <a:ln w="57150" algn="in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symbol?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1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537" y="1417260"/>
            <a:ext cx="4382927" cy="4023481"/>
          </a:xfrm>
          <a:prstGeom prst="rect">
            <a:avLst/>
          </a:prstGeom>
          <a:noFill/>
          <a:ln w="57150" algn="in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symbol?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6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537" y="1417260"/>
            <a:ext cx="4382927" cy="4023481"/>
          </a:xfrm>
          <a:prstGeom prst="rect">
            <a:avLst/>
          </a:prstGeom>
          <a:noFill/>
          <a:ln w="57150" algn="in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symbol?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2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537" y="1417260"/>
            <a:ext cx="4382927" cy="4023481"/>
          </a:xfrm>
          <a:prstGeom prst="rect">
            <a:avLst/>
          </a:prstGeom>
          <a:noFill/>
          <a:ln w="57150" algn="in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symbol?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2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537" y="1417260"/>
            <a:ext cx="4382927" cy="4023481"/>
          </a:xfrm>
          <a:prstGeom prst="rect">
            <a:avLst/>
          </a:prstGeom>
          <a:noFill/>
          <a:ln w="57150" algn="in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symbol?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4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537" y="1417260"/>
            <a:ext cx="4382927" cy="4023481"/>
          </a:xfrm>
          <a:prstGeom prst="rect">
            <a:avLst/>
          </a:prstGeom>
          <a:noFill/>
          <a:ln w="57150" algn="in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symbol?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4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537" y="1417260"/>
            <a:ext cx="4382927" cy="4023481"/>
          </a:xfrm>
          <a:prstGeom prst="rect">
            <a:avLst/>
          </a:prstGeom>
          <a:noFill/>
          <a:ln w="57150" algn="in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symbol?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9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537" y="1417260"/>
            <a:ext cx="4382927" cy="4023481"/>
          </a:xfrm>
          <a:prstGeom prst="rect">
            <a:avLst/>
          </a:prstGeom>
          <a:noFill/>
          <a:ln w="57150" algn="in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symbol?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537" y="1417260"/>
            <a:ext cx="4382927" cy="4023481"/>
          </a:xfrm>
          <a:prstGeom prst="rect">
            <a:avLst/>
          </a:prstGeom>
          <a:noFill/>
          <a:ln w="57150" algn="in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symbol?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50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537" y="1417260"/>
            <a:ext cx="4382927" cy="4023481"/>
          </a:xfrm>
          <a:prstGeom prst="rect">
            <a:avLst/>
          </a:prstGeom>
          <a:noFill/>
          <a:ln w="57150" algn="in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symbol?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8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2.pcmag.com/media/images/356437-montessori.jpg?thumb=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84288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8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2.pcmag.com/media/images/356437-montessori.jpg?thumb=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84288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2.pcmag.com/media/images/356437-montessori.jpg?thumb=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84288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2.pcmag.com/media/images/356437-montessori.jpg?thumb=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84288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2.pcmag.com/media/images/356437-montessori.jpg?thumb=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84288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2" name="Picture 8" descr="http://www2.pcmag.com/media/images/356437-montessori.jpg?thumb=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84288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2" name="Picture 8" descr="http://www2.pcmag.com/media/images/356437-montessori.jpg?thumb=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84288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2" name="Picture 8" descr="http://www2.pcmag.com/media/images/356437-montessori.jpg?thumb=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84288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2" name="Picture 8" descr="http://www2.pcmag.com/media/images/356437-montessori.jpg?thumb=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84288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64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DcANwDASIAAhEBAxEB/8QAHAAAAAcBAQAAAAAAAAAAAAAAAQIDBAUGBwAI/8QAORAAAQMDAwMDAwIFAgYDAQAAAQACEQMEIQUSMQZBURMiYTJxgRSRByNCobEV0TNSYnLB4RYkQ/D/xAAUAQEAAAAAAAAAAAAAAAAAAAAA/8QAFBEBAAAAAAAAAAAAAAAAAAAAAP/aAAwDAQACEQMRAD8A1qnMyQlRxAgFJMMThLCfyg6BiB37IHNif8Lhk8Y+6N8SceUCZbMcIO4BEoxEg5k8opxwgDh0eEAMEx24Qkw0ZKjr3V7W0a41HguAnHdBIH6TBTercUqRHqVAPAJVK1PrFtbc21cA4c5wFB3XU1UMdcXDwxn9yUGntr0HugPaT48JRpzgzPysVq9YXNRgqMHp55LogKdseqbx1sHbSTOSSRI+/ZBp5qsZDXuA+6Svr2lZUvUqEbfusp1W91C/2l1ZtNg9wAdk/JVX1H/WoLqtatVYOwdI/ZBrNz1naW5mo8Bvc+E2ofxE0olrXkl/DnM4WH1n1KjprOdE8Hyih7mmQdoHAQejbHqjSLv3UrgD/vEKYZWp1MseDImQZleXXahcNAbTqER4KtnSXWl/p22m6pvpN/pKDeJk/CUwTCgdC1631ahvYdrokiVM7sgcfKBQnAlc6MwUVzgTnnshncI4lAV3II4RXHJwhcSPP4RD9RaTHhAYxGEmQJBCNyMnARDJ+6DjG7jISbxJmf7IXHGcFFIJMtAI+UDxhIEpQGAkWSUoMeECodAMYQEmDnjsil3ZBuzBlAO/GE3urulRG57hxgI9xVFKmX+P7rP+qdbe1z20/YO8oHevdVMpfy6Ltzpy0GAqFcarWuaj3Oq7g1u4Tkz4TV9V9zVIJlzhyeSEVlhc0XiqxlQt4a4j+xCBha3dSrf1nVG+9xGPhK9Rtd+opHPpgDt5Ug3SfUq+q1poVWmWvmWn4Tv9H69FtOr7XtxBEg/CCBZZ77xtSp/wWt/l4wU2udRubl7qLHllEHhpU9cae5jrY04DJ3QDx5UBd2rqTrjYCZMg+QUDc3VeoDTpPO0mXEnJ/Ke2eo0bQQ0Pq1D3c7H4CZ1KJt6Ap7T6rj7ie3wEiymQYAM8Y8oLWLWjrLNtzT9F8Yq4Bb+FWtW0S70uoBV/mUj9NZg9rv8AZTFnRuHNaCWCpOHEgj8hWahZPvNPfaXop+76H0jOfkIM1ZTaSNxgIQ8Mw0/OEe9tnWl1Uo1GkFphNw8NJ9vKCe0bqS/02qKlN5AaZABgrWuk+taOtSyoA2oABzn9lg4qEGYynumX9xp11TubV+17cn5Qem2vJdJRnGWTKp/RfVlLXLQNqwy4aPcPKtu6OIhAMyBBP47rviZhFJzjjugLgSfPygMcD+4RBBjOEBdOThBPBk/ZBz8+BjlcXCcn+6JUPhcHA9wEDoGchKNMcx4lICOyUaeP90Cjj9uETMkn8ICZ45Byk7iuyhTdUe7a0c/KCO6gvG2lm+SZdxlZFrV826rva9rnNySJUz1frFxq9w6lQfsptMASoSw0e9r1WU7UGqT9Tnj2tKBhb1KkFjmhwfG302kkflTllpV+330w/GAXvglWvTOn7ext2vrvD639Ti3g/ATx1tRqf/s8COYQVZlN5L6dxJeeQDMf+UtQoPc4sgmpSftnyFO3GmVHubB9QjIcR28SpCwsm7ZIJc4dxwgqp00VKLKbSA9sgE+FB3OnsddE+mfaIAb3K06rZs9MBrRxHCjbnSXCmGNa3cSZ+EFQtNDo1n77xrtoHhNNXo2lpuZbW49NonccAlW27tnNY5j6jWsj6t2SPEKuapoVbUNjqj6lCypjO4Zd/dBTf9aqW9Q+jEzIAGAlW9S3Rc0mmIGDDjn/AGUhqFPRrSmWW7PXeMOxOfuoSvcUC4ua0MHgZQWF9Gh1DZwHNZdhpNNzz9X/AEkqnVKfpucyoC0tOR8q1aRUtajWN3Op7jAe5mAfv2UdrtlU0+4a+p7m1OCRwUEHtbuEkx4TqhTcchmOcjEIzK7GsPs3O7mER1YvBY0gN8IJfQtefoV4KrBvpl35C2Hp3qyw1ykPSJp1MSx+J+ywKqYp7ec4T/QNUrafcB7TubI9pKD0bvbOOyAvJM4P44UH0zqw1TTm1T9TcGFMzj4QKydpPKLMAkiUVpxM45PygJETn7oBeZycEIAW94/KITI4CDnJMIHzYyCUsG4AHZN6bsgJdpgFAJAiSqn1pfuZS9Km6AQZMqy3lwLekXTE8LMOqL1txUdSa+C6ZKCvBt3fXZpUCyk0n/iHkrRdJtG6bYguf6jyJlwVZ6WsG03+vWdDG8Bxy4o3XnUFSwtqVraGKtU8AZAQWKyNHUKr3eo5+Z8AKZo2baTBtgN5yZAVS6Mp3bbX1Lt2XK0PqvHsa5oHhA6DWtiJR6e1rpEA8kJrHLmkx5PdLbREOBCA3qsazIwM+Uw1F9OoIqAkEcSnopywYIPicJpUpecjmCEEFcU3NxRpNEcFyh9Tsru8AFWsYIwxpgK1VaRjMAH44TR9DbSJAy36fhBRbvpra0Ne5xHMSoa96e2CaftMfSVoF3SDWkQSMxAyoG6AD3ZjOD5QRWg0BbvNOdwqsh7HDEqW1mx/UdKPDvdWtiS0nkjwolld9C8a6kYbOZCm9b1m0odOtZSINSo6NoKDNQ9zMA4lAXlA8iSSEUGTA5QHJnlcwwZlBkcoC4yg0r+Fur06FataV6hHqxsk4nwtTnccE8rznaXJoAVKTtlRpEjytf6G6i/1ewbSrPBr0xzP1BBbRO3J5K7cORkeEUH+yBvk/sgHIGBH+UBicuhGJjiUnMd0D+nBdylWkmSMJHM/7I7HeQgheqLl1OycwUjuJIad3byFm14wfqmta9wqEkyfK0Xqeq0UwXDBwSst155o3rLkmGtnaOxQWvSaTWAeoSS0/UXcKodU3bLnqd1Z43NZDKTe5I7qQ0/UvVpipHzjChKNJ2pdRVH052MMkgIL3oler6DS8gyBieFYaL98HcIEQoKxpNc1rWARjIU7bmDsEe3koJJrS5okCJS2wcHJlIUnyzMAA8JUv4QGAHCSqwQeCD2XPkwWolQkmCJH2QNq5a5hJ5KY3Dw1vGR3T6uCWcwZ4TC4EtzMA5QRt87exzgCI5MqtX5cWH2jmYOArNdkFpaAWzj7KCvmlx2ububPhBWrtzgBnacqBv61RxDXGIMwrNqNN7wXdzwIVXvATUIIMgdwgaEgiUQ0285CVDJ+k/hAQW4IygLAE5R2tcRIEpJ+ccIabiw55QOqe0tPYj+6lek9VdpOqsqSdriJAKijVwCWtkCJHdEpvi4a8Yg5hB6OtawuLdlSn9LhI+Evk8qu9HVX1dGa4u3CYb8KfDsbj/lAd5gT8pB7juMH+6PUd9wYSZDvlBIsyZmEpgZ5SIMnHbhKB0NMd+yCr9aSKdPaJBORwqH1PTpOtGvLQdgmVfuqK1IupUiQC443LPepLgUbarb1Hkl30/IQVSleVfUcaRgnEDsrd0zRFpb+q5oc+sfd2P8A/ZVRsa1C3BeWb6n9P3Vr0O6efdUwSJIHhBcLRw9p2hrT/lSlM7HTyoS1qF5DgQ0njHIUmKjiBEGexQSdH8jynNMtiQQe6j7apj84hO6dTJ7QOSgXYZdJH/pFc6RPHZBLQJOMZRHvB5Mz5QFcSRERCa3DAeYA+6cOeA0wJjlNatcRG0SEDGvTBbtMCT2UbUt4b7IyOVJ3d3bWzSatRrY/5iqVqnV9u2pst8iYwUDzUNPp+hgk+ZVL1e3LKgL8Tw7yp5mp1bhnqBtTaO54Ve1S4qVKsPAmOQEEWSZ4hEc/bk5R4kTGUV4DsFAQulmYQiDEH9lwaGsPhdT+32hAckgQIPiU6sLM3BJGYhNDBwVO9MWjrq7awb8mIHdBrfRgLdCot7g9lOFxBxBgJtp1qLWypUREgZPkpwBPw1AE4zKAjOMoYgd8IJjACB/8BDzxMeEUHngLnHOeUFQ68tIoi5pn3AiBCz3Xm/qqTam73DmVrXVFuLnSqrcmBKxzVKxpUH0xgEwghDTdQuQDzMhWKxr+nT/65wSVWmkvcHTMeVI2jtxaXkxxCDQdGllvDnF+SQR2+FLUj7vd+5UFo7/TtcYAHY8J+y4l+1nBEycygnG3dGiDvO08wDyiv1vT2e03NMH5cqxr+oCztg1wPqVPoYDJeVSb+wqhhq39/RoPjd6MF7o+Y4Qa3/8AItOJ2tvKRcYEByXN9ReJbUa4HuDwsMpVNlWadwKmYxhXHQ97zTey6c10+5rgg0CpUIcTJiFXeodc/QUC6MTmFYLdpq0ZJmW8qidfUSLb2SQSf7IKlq2sXWpPl5inEAHkolnpwc6ma76kv+mlSZueUtoGn1L7fUDQ40/pae7vJ+FoWmaBZs0KtQrXLqV1XbJuWja5rh4MzhBnt5emwqm1Y29t61PD6dYCfyEyfqDrlw9cNB4Dm4UrfdO3dK8dV1TUBX7mtuL3P/JTU6M65q7qLHUqQ/qf3QRzyJwuw4eEsLZzaxpu92cEd0te2poZ+MjwgZMa0lze8SEVjTMtjK5p2V2E8cJWpTc128AwcgoCuZkQRHdav/DmhZizFSm1pqDMu5CyswYIGVov8Mtrn1Whrids7uw+EGjh3n90DgMR9lzA3HMrnHwcIAJxx+6Lu+37Ic9sTyk3Bvmfwgkzxldt98zHwuAzHKEDHlAjd0/Vtn0+CWrBepab6F/Vtj9THcL0C4QPCxL+IlWlT6grbWjePhBXreze6A0Gfslq9tUtrhjXyD2Smg3lRtcv9MP252pU3X6vVGOqDaC7xwgt2k03Mt2zA3tHKkTQLGl88fhN7WpL6dNwBDROO6naVCm+iC57iOY7IM+1Fl7eXr61FmZLKRP9A7uR7rpvU9PZTvuna7hUfSNOuMbs8nMgyrxb29MPqbWgyOfj/wAJajQphuWOg+EGddN6Ay0o3I1ekP5jA2nTkEiO6sXTdhbMoupPpjcBhxcTKmrmwbUA9OiGiTgDlDa6e2jJmM8nugW03+U17A4nacKvdbe+gWDDnCPbhWSiwEnyTlRXU1mKtqXESQJHwgpXSdarply9m3cx5yW8hWqpT9Rxex24EeOCqZavFvdt3jl3BPCvGmtNagxxdmJweUCDqNd1Joc1hjmQiVNIfWa51wYBGGgcfKmvQ27SDJJ8Lnna0t2jzJ7oKVqelMpDaCJ5B7qAuwDR2un4lWfXJcSZMDyJVTuapJcC4GUDCsyGyTyhpPO3a7McAo9UTS3YwYSEd/3QSVBlN1QTwfhbH0jplPT9MY5rQKlQScfssStiXVabZOCt/wBM/mWNBw702/4QOwRxiURwIHOEPGefCBz2un5CAsnjgj+6K45wSAigyTIlFcTPB/BQSoJnKWHAhIDJSjR+6AxEt8rNf4k9H3GoVxqenkGo1pFSnGXAeCtL8eElVAdjkf4QeddJuKmnXbhUYQQYcwhTNxc09QvqQtqIa5p/fKm+u7K2bqZFJm15b7vBUVo1GnRuQQzPaRkILHe0HW1a2uJADgAfEqftaoDNsTI7qv6tdF1tTbiGHPlSukuNS3a4yAUEo1kEkDkSlA2oZAENiF1N3uieDgp00e3gyEDYNcSA4ESeQEnVEQAMfZPn+0CQMHhRGoXvpHa2PdgIF6Jh5aXAjwEjq4DqRDSMCc+ES3fteAQRPdLag1rqIPcdigyHqIvp3xawbXbjwrd0zrdC2ZTo3rS15ECOFD9V0KdKqKsjbKr1zqTqwYGiNhkINifc0alEFjhBzgpncmZBMOjBPZVHp3UXljQ58gctKsVW5FVhLh+3AQQGsVy0uL3f24VPvHj1Tt4U/rddzXlu6I5McqsOMk5QKfVbunsm7CJgkQnds0vZE/1BbJpHTmmN06232dJz9gJLmgmUGSaLp9xqF/To2zdxkEuiQ0fK3e1p+lb06fG1oH7JK3s7e2cfSptZjsOU4iRgZPzKAxO0ZE+YSUAke78BcSZzyjYEwP2QEjygg9nR90IJgkx+6D3djygkmkgx2Rg7aZ8JIc5SjTkeAgUBEnwinJQh2DOJRPHcdkFT6z0J9639XbyarQQR5Cq+nWb6ADnjaZ7rUnCcHxlVLq22NFjatFvJz8IKzVDql96ZEsPdSml3ZtX/AKaDAyDPKr1W69CuHN5PaEoNQ9a4D9wBB5QXi3uN53cDySnorj05aeyq1vdAMaTEnnPKkqVySPqEAdjCCQu7v02k+Bx5Vfovq31+XFo2tyF2o38UyBkAd0ro0vpOe4Ah3dAlqT9WovDrUUatPsDIIUXr3Uda2tw2tSeyqRiDIlXA0t7muHfg+VH6jpNG5b/9hrTA5ceEGQaxqtzqdbdUG0NH0hM6QMieVpupaPp9vRc+uaYbBAkf4VEu3WTapFAOcAT9igW0+8NviNwkSFPUtRfUokU5AHHyqk97niWtgdk/0WrX/VU2VX/yyYMIF9WNSoRukAqFLSD7hCvus2dAUQ5onHZUa7I9U7TgYAQOtHb6l9RpkxueAt6tWFtu2IgCIPC882t2+0qNr0wC5rgQCtu6W1+hrWmMqUnQ8CHtJktKCbLhPHIlA4wDGB9+UUuEGeT2lA5wjnJQCQBye/lBuE47coJiJBx+UX+mflAoXzk8BEBgZBJQF2cfug9v/UgkmyjggduPKSGXcpZpgoBGRgcoHEeIXGQAZQPP7/5Qc75Ta5o067C2q1rh4KW3Zg8gIJzP+EEHe6HYupPb6Ylw5hY1fXNXStfq0hWbVp0qkA9oWnfxE6m/0TT2st3D9ZXkUh4jlx+yxN7nPc5z3Fz3EucTySeSg0yxuC+k2o0tJPHdSdKr7CGxIiAeFRel7/m3ec/0kngq5WdUbveYPJkzKBG9tatR25sjM47Jehe3rGtp2tFrgwQd7oBUgx42FwESe5ko1rTOwkgeR8IGF1e9QOgWzbZgjuTJUfe2fUN6QK17bs8QCZ/CsNQmACGjtlI3D2+m0ifiCgrFz0vVewfq9Se8NH0xAUNWs7O3dso0zUPmVba9vVewuaHOJGZURc2Lmh0NhvjuggzQDfqA9ww0dkq2jsyQQRkHwl6lm4vDYngzHCPd7KLQJBPI+EB6upF9l6biC5gyfKq9epueZPKWuLqXuEwPumbzmfCAr3dhkBPtB1i40W+FzbH4c0nDh4KjiZKM1jiCWiYE4Qbn051Naa1Rmk8Cr/VSdy3/AHU2XAHGQfC88UK9ayrU69s806jeHA5WndHdaHU3/pL8htxHtcMbv/aC7l2BEygkCIEYSe8OiCSFxbxnA/KBQEARH7IHEzghEJ2CfPCAPA+rn7IJjxiIR2fZEHJmELRAyEBjJIkrnQc8hFcTg55QE4zyg4kEmcj5SdWo1rHOJmB5RLu5o2lB1WvUaxjRLnOMABZh1Z/EkVA+00Nm8EEG5cYA/wC0d/ugrX8Q7/8AX9TV4fuZQHpt+O5VZQuc5zi5xLnEySe5QIHOn1jRuWOBjOVoVjXLWte7NMgEGVmrTDpV76Yu23unGjUM1af05/ZBYKNZpdv3Y88wpNlRgY0g4dzBVSr1qlu7EuDXd0rQ1hhIDnbe0OQWkxU3EOz8pShas3DeJB5UTZalTccvaAODMqSN02QQ4F3OED6pSogEBsFQeoU2BrhAMZTm71KlQGagVf1bVqLWlweAAeJhA2uHbZ3CHA/UVVtXvvUrFtOY8zKV1DWXV2uZTc6DzJUHMknlAJdMyEG5cSi90A4PdDTkPEGD5CCMT2R6QO6Y4CA7xLD5GUkx76T2vpvLHtMtc0wQUrVIDSJ+E3QXHTP4g39s1rLqhTrtA+oGCrpo/WWl6ntb6gpVe7HmCsbQjnBQehBVpuPtcCOcoSTJiR8BYnp3Umo6cGtp1vUp/wDI/ICtlr1/Q9Fvq06rH9wMhBrJxzx2RxlsnlEMEeMolauy3pmpWcGsbkknACBQnHu7qJ17XbHRbV1a9rNptAMAnLj8BUjqv+JnpVHWuhNbUdkOuHH2tPwO6zS/vrvUbj9Rf3D69XgOeeB8eEEv1X1Xe9SVoqj0bRpllAGZ+XeSoBcuQcu7IXROEAQApjpy/NjfNJdtY4gEqIK4GCg1qpQo39H1BkGIVY1mwrW75a13fJ7JXpDWQ2n+mrPg/JVoubVtw2WkEHgdkGcGvcUpAwB4XDW9QpNhtZwA85Vq1HRjyGAA+FA3OkNAgbvueyCLvNXvbobalY7R47pi976hl7i77lPLmzfTeWkGeE3NB4yQgRhd2SvpGPlEc0jsQgKgQrkAxieyVZO0JEYx27oQ8yMwgM+mQ0kkykuyUqvJ7pIoDIwdDSByUnKNlAM94XT8oFyD0lqGoUNPtqle6qNZTaCSXHhYt1l1hda/WNCiX0rFpI2zmp8n/ZL9fapd3mt1ratU/k0HQxg4+58qnu7oOKBd3Q9kAHyh/KKSh7oBXLuyAIDHGEVGcII+QihAux4YQ9rsjOAr10vr4qsFGsNxB8qgcNKcWFepQumPpOgyg2fbRuGjJIcEhU02k+mPpJ7wEx0is+pZ03ujcW8qZY47KZ/5olBWr3RGF5LmtJGfuoq40miAMniQPCuN00PLS7O6Z/dRNSm1zZIzBQVkaaxrSYBAnhNNQ00No72DPeFaX0mF5lo+EhcU2eg4uAcflBn9SnBIRA0ypG8ptLyT3SVGm3eD8oEH27hT39u6bxhWt9tS/wBPqjbGCqmCS2fhAIMdsoOUY4MIvdAPaB35Q9u6BgnnwlKn0AoE10Fch3luA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2.pcmag.com/media/images/356437-montessori.jpg?thumb=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284288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0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9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0000CC"/>
              </a:gs>
              <a:gs pos="100000">
                <a:srgbClr val="33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0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1/12/Sigmund_Freud_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24931"/>
            <a:ext cx="4376738" cy="6208139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09600" y="5870575"/>
            <a:ext cx="807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Can you name this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person?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3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443</Words>
  <Application>Microsoft Office PowerPoint</Application>
  <PresentationFormat>On-screen Show (4:3)</PresentationFormat>
  <Paragraphs>112</Paragraphs>
  <Slides>40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rcs</dc:creator>
  <cp:lastModifiedBy>Jamie Peterson</cp:lastModifiedBy>
  <cp:revision>13</cp:revision>
  <dcterms:created xsi:type="dcterms:W3CDTF">2001-03-15T02:58:09Z</dcterms:created>
  <dcterms:modified xsi:type="dcterms:W3CDTF">2013-01-14T15:30:14Z</dcterms:modified>
</cp:coreProperties>
</file>